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31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72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4" autoAdjust="0"/>
    <p:restoredTop sz="94649" autoAdjust="0"/>
  </p:normalViewPr>
  <p:slideViewPr>
    <p:cSldViewPr snapToObjects="1" showGuides="1">
      <p:cViewPr varScale="1">
        <p:scale>
          <a:sx n="124" d="100"/>
          <a:sy n="124" d="100"/>
        </p:scale>
        <p:origin x="-960" y="-96"/>
      </p:cViewPr>
      <p:guideLst>
        <p:guide orient="horz" pos="1628"/>
        <p:guide pos="1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1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7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5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2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4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0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6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97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8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9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DF73-0874-4C9D-B404-EC1EA58F186B}" type="datetimeFigureOut">
              <a:rPr lang="en-US" smtClean="0"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4FC86-4EAB-4272-8C3C-19E9D593A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8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an\Documents\Web Projects\Dept (new)\faculty\ayliu\unlocked\misc-images\kindle-xray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0813" y="-6572250"/>
            <a:ext cx="457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an\Documents\Web Projects\Dept (new)\faculty\ayliu\unlocked\misc-images\kindle-xra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74" y="471815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74855" y="6047631"/>
            <a:ext cx="20806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Kindle “X-Ray” Feature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Alan\Documents\Web Projects\Dept (new)\faculty\ayliu\unlocked\misc-images\kindle-xray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66" y="471815"/>
            <a:ext cx="411479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lan\Documents\Web Projects\Dept (new)\faculty\ayliu\unlocked\misc-images\kindle-xray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73" y="481420"/>
            <a:ext cx="411480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lan\Documents\Web Projects\Dept (new)\faculty\ayliu\unlocked\misc-images\kindle-xray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73" y="483387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lan\Documents\Web Projects\Dept (new)\faculty\ayliu\unlocked\misc-images\kindle-xray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65" y="484401"/>
            <a:ext cx="4114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798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13" y="1163105"/>
            <a:ext cx="4552382" cy="480952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4855" y="6047631"/>
            <a:ext cx="1995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“Marvin” app for iPad</a:t>
            </a:r>
            <a:endParaRPr lang="en-US" sz="1600" dirty="0">
              <a:solidFill>
                <a:schemeClr val="tx2"/>
              </a:solidFill>
            </a:endParaRPr>
          </a:p>
        </p:txBody>
      </p:sp>
      <p:pic>
        <p:nvPicPr>
          <p:cNvPr id="2051" name="Picture 3" descr="C:\Users\Alan\Documents\WP\_Talks\2013 Australia (UWA)\Images\IMG_005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04" y="1095829"/>
            <a:ext cx="3657600" cy="487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an\Documents\WP\_Talks\2013 Australia (UWA)\Images\IMG_005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60" y="1097738"/>
            <a:ext cx="3657600" cy="487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an\Documents\WP\_Talks\2013 Australia (UWA)\Images\IMG_005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35" y="1095829"/>
            <a:ext cx="3657600" cy="487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an\Documents\WP\_Talks\2013 Australia (UWA)\Images\IMG_005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35" y="1091728"/>
            <a:ext cx="3657600" cy="487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an\Documents\WP\_Talks\2013 Australia (UWA)\Images\IMG_005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892" y="1086295"/>
            <a:ext cx="3657600" cy="487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lan\Documents\WP\_Talks\2013 Australia (UWA)\Images\IMG_005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1097738"/>
            <a:ext cx="3657600" cy="487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lan\Documents\WP\_Talks\2013 Australia (UWA)\Images\IMG_006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25" y="1125335"/>
            <a:ext cx="3657600" cy="487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9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2679</TotalTime>
  <Words>11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Liu</dc:creator>
  <cp:lastModifiedBy>Alan Liu</cp:lastModifiedBy>
  <cp:revision>679</cp:revision>
  <dcterms:created xsi:type="dcterms:W3CDTF">2013-02-06T02:53:03Z</dcterms:created>
  <dcterms:modified xsi:type="dcterms:W3CDTF">2014-01-16T04:19:40Z</dcterms:modified>
</cp:coreProperties>
</file>